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0"/>
            <a:ext cx="9231313" cy="6957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6701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6537" cy="6957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964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83688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964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0"/>
            <a:ext cx="9212263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964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0"/>
            <a:ext cx="92122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964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84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964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31312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054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054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3" y="0"/>
            <a:ext cx="9202738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-38100"/>
            <a:ext cx="9202738" cy="693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1003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9797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9783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4"/>
          <a:stretch/>
        </p:blipFill>
        <p:spPr bwMode="auto">
          <a:xfrm>
            <a:off x="0" y="0"/>
            <a:ext cx="9143999" cy="6587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2845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63"/>
          <a:stretch/>
        </p:blipFill>
        <p:spPr bwMode="auto">
          <a:xfrm>
            <a:off x="107504" y="0"/>
            <a:ext cx="8928992" cy="492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23351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2026-10-26T12:24:49Z</dcterms:created>
  <dcterms:modified xsi:type="dcterms:W3CDTF">2026-10-26T12:47:17Z</dcterms:modified>
</cp:coreProperties>
</file>