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01_Титульний_слай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536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02_Що_таке_екранізаці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03_Аргументи_за_книг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19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04_Аргументи_за_екранізацію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05_Книга_проти_екранізації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06_Що_отримуємо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07_Приклади_для_порівнянн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08_Запитання_для_обговоренн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01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09_Завершальний_слайд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85030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</cp:revision>
  <dcterms:created xsi:type="dcterms:W3CDTF">2026-10-26T10:06:31Z</dcterms:created>
  <dcterms:modified xsi:type="dcterms:W3CDTF">2026-10-26T10:14:12Z</dcterms:modified>
</cp:coreProperties>
</file>