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в виде книги (69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18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 rot="20326926">
            <a:off x="446150" y="625181"/>
            <a:ext cx="55956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Онлайн-</a:t>
            </a:r>
            <a:r>
              <a:rPr lang="ru-RU" sz="4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подорож</a:t>
            </a:r>
            <a:endParaRPr lang="ru-RU" sz="4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«Книга, яка мене </a:t>
            </a:r>
            <a:r>
              <a:rPr lang="ru-RU" sz="4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підтримала</a:t>
            </a:r>
            <a:r>
              <a:rPr lang="ru-RU" sz="4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uk-UA" sz="4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C:\Users\User\Desktop\1-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5037">
            <a:off x="1732329" y="2575040"/>
            <a:ext cx="5679344" cy="319218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0124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в виде книги (69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 rot="20586405">
            <a:off x="915104" y="773053"/>
            <a:ext cx="6841908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ВІТАЄМО У ПОДОРОЖІ!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«Книга, яка мене підтримала»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Іноді нам потрібна не порада.</a:t>
            </a:r>
            <a:b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Не пояснення.</a:t>
            </a:r>
            <a:b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Не готове рішення.</a:t>
            </a:r>
            <a:b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Іноді нам просто потрібна історія, яка скаже:</a:t>
            </a:r>
            <a:b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4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«Ти не один. Я тебе розумію».</a:t>
            </a:r>
            <a:endParaRPr kumimoji="0" lang="uk-UA" sz="24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4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Сьогодні ми вирушаємо у подорож книжками, які можуть підтримати, заспокоїти, надихнути й допомогти повірити в себе.</a:t>
            </a:r>
          </a:p>
        </p:txBody>
      </p:sp>
    </p:spTree>
    <p:extLst>
      <p:ext uri="{BB962C8B-B14F-4D97-AF65-F5344CB8AC3E}">
        <p14:creationId xmlns:p14="http://schemas.microsoft.com/office/powerpoint/2010/main" val="594867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в виде книги (69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 rot="20874214">
            <a:off x="1346448" y="1314927"/>
            <a:ext cx="6055568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ЗУПИНКА 1. «Книга — це друг»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Почнемо з маленького запитання:</a:t>
            </a: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Чи може книга бути другом?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Так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, тому що вона допомагає зрозуміти себе.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Так, тому що герої переживають те, що знайоме мені.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Так, тому що книга може підказати вихід.</a:t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Ні, книга — це просто історія.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А потім: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А можливо, правильними є всі відповіді?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Бо кожен знаходить у книзі щось своє.</a:t>
            </a:r>
          </a:p>
        </p:txBody>
      </p:sp>
    </p:spTree>
    <p:extLst>
      <p:ext uri="{BB962C8B-B14F-4D97-AF65-F5344CB8AC3E}">
        <p14:creationId xmlns:p14="http://schemas.microsoft.com/office/powerpoint/2010/main" val="5948676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в виде книги (69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1" y="1014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1002991">
            <a:off x="891952" y="684931"/>
            <a:ext cx="6912768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ЗУПИНКА </a:t>
            </a:r>
            <a:r>
              <a:rPr lang="uk-UA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«Коли буває важко»</a:t>
            </a:r>
          </a:p>
          <a:p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Уявімо, що наша подорож проходить через </a:t>
            </a:r>
            <a:r>
              <a:rPr lang="uk-UA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місто людських емоцій</a:t>
            </a:r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Тут є вулиці:</a:t>
            </a:r>
          </a:p>
          <a:p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«Мені страшно» </a:t>
            </a:r>
          </a:p>
          <a:p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«Я самотній» </a:t>
            </a:r>
          </a:p>
          <a:p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«У мене нічого не виходить» </a:t>
            </a:r>
          </a:p>
          <a:p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«Я сумую» </a:t>
            </a:r>
          </a:p>
          <a:p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«Я не знаю, що робити» </a:t>
            </a:r>
          </a:p>
          <a:p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«Мені потрібна підтримка» </a:t>
            </a:r>
          </a:p>
          <a:p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«Я хочу змінити своє життя» </a:t>
            </a:r>
          </a:p>
          <a:p>
            <a:r>
              <a:rPr lang="uk-UA" sz="2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uk-UA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саме тут на нас чекають книги.</a:t>
            </a:r>
          </a:p>
        </p:txBody>
      </p:sp>
      <p:pic>
        <p:nvPicPr>
          <p:cNvPr id="13313" name="Picture 1" descr="C:\Users\User\Desktop\imag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21416">
            <a:off x="4860032" y="1643172"/>
            <a:ext cx="2408386" cy="19307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867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в виде книги (69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 rot="20377825">
            <a:off x="800869" y="1116493"/>
            <a:ext cx="6984776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ЗУПИНКА 3. «Книга, яка заспокоює»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Антуан де Сент-Екзюпері — «Маленький принц»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Це книга про дружбу, любов, відповідальність і те, що справді важливо.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Запитання учням:</a:t>
            </a:r>
            <a:endParaRPr kumimoji="0" lang="uk-UA" sz="2000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Яка думка з «Маленького принца» могла б підтримати людину, яка почувається самотньою?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err="1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Мінізавдання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/>
            </a:r>
            <a:b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Закінчіть речення: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«Для мене справжній друг — це людина, яка…»</a:t>
            </a:r>
          </a:p>
        </p:txBody>
      </p:sp>
      <p:pic>
        <p:nvPicPr>
          <p:cNvPr id="12290" name="Picture 2" descr="C:\Users\User\Desktop\malenkij-prync-oblkadynk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50058">
            <a:off x="6433734" y="1855804"/>
            <a:ext cx="1996999" cy="27234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867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в виде книги (69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3468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0790497">
            <a:off x="1043607" y="651926"/>
            <a:ext cx="61926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ЗУПИНКА </a:t>
            </a:r>
            <a:r>
              <a:rPr lang="uk-UA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 «Книга, яка допомагає не здаватися»</a:t>
            </a:r>
          </a:p>
          <a:p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Книга «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Диво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та автор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Пі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Джей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Паласіо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 Р. Дж. </a:t>
            </a:r>
            <a:r>
              <a:rPr lang="ru-RU" sz="20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Паласіо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uk-UA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Історія </a:t>
            </a:r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хлопчика </a:t>
            </a:r>
            <a:r>
              <a:rPr lang="uk-UA" sz="2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Оггі</a:t>
            </a:r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Пулмана</a:t>
            </a:r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який відрізняється від інших зовнішністю, але мріє про звичайне життя.</a:t>
            </a:r>
          </a:p>
          <a:p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Книга говорить про:</a:t>
            </a:r>
          </a:p>
          <a:p>
            <a:r>
              <a:rPr lang="uk-UA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❤ </a:t>
            </a:r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прийняття</a:t>
            </a:r>
            <a:b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дружбу</a:t>
            </a:r>
            <a:b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сміливість</a:t>
            </a:r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силу </a:t>
            </a:r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бути собою</a:t>
            </a:r>
            <a:b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доброту</a:t>
            </a:r>
          </a:p>
          <a:p>
            <a:r>
              <a:rPr lang="uk-UA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Питання:</a:t>
            </a:r>
          </a:p>
          <a:p>
            <a:r>
              <a:rPr lang="uk-UA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Що сильніше змінює людину — зовнішність чи ставлення до неї інших?</a:t>
            </a:r>
            <a:endParaRPr lang="uk-UA" sz="2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5" name="Picture 1" descr="C:\Users\User\Desktop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93794">
            <a:off x="5135483" y="1784015"/>
            <a:ext cx="1676643" cy="19998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867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в виде книги (69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 rot="20751811">
            <a:off x="799578" y="846358"/>
            <a:ext cx="6131138" cy="37548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ЗУПИНКА 5. «Книги, які підтримують українців»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А тепер повертаємося додому — до </a:t>
            </a: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сучасної української книги</a:t>
            </a: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2000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2000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Книги можуть допомогти нам: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краще зрозуміти себе;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відчути зв'язок із рідною культурою;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пережити складні емоції;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побачити, що інші теж проходять через випробування;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uk-UA" sz="2000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відчути силу українських історій.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3" name="Picture 2" descr="https://images.openai.com/static-rsc-4/bIasIf_WyEF7F6J1KLmTwgEPJR2ypQnbEEIpGLK_U4MwGPhMbOWFyWw5JMco40RTDrsWGmqUV5QtfOBJfEbe2I9gC36XlvHwoiwhdQO4N5L4EKUdbj4BF8zUxBDP1aa3Qzgj4Bbcs41-QNgsJlljCDRGMfrw5Xelyagkbg90CBU?purpose=inline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7" t="12343" r="26400" b="12522"/>
          <a:stretch/>
        </p:blipFill>
        <p:spPr bwMode="auto">
          <a:xfrm rot="20275967">
            <a:off x="5379734" y="1100708"/>
            <a:ext cx="1714938" cy="27176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86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в виде книги (69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 rot="20349739">
            <a:off x="986047" y="962453"/>
            <a:ext cx="6407696" cy="36933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ЗУПИНКА 6. «Книга під час війни»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Особлива роль книги сьогодні —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бути простором внутрішньої безпеки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Коли навколо багато тривожних новин, книга може стати місцем, де на деякий час можна: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видихнути;</a:t>
            </a:r>
            <a:b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переключити увагу;</a:t>
            </a:r>
            <a:b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прожити емоції разом із героями;</a:t>
            </a:r>
            <a:b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знайти надію;</a:t>
            </a:r>
            <a:endParaRPr lang="uk-UA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відчути, що життя продовжується.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Запитання: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Чи була у вас книга, яку ви читали саме тоді, коли вам було важко?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3" descr="Перемогти страждання. Для тих, кому важко, і тих, хто поряд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2" name="Picture 4" descr="C:\Users\User\Desktop\img634_1_4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85414">
            <a:off x="5213315" y="1528067"/>
            <a:ext cx="1582591" cy="18139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867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в виде книги (69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" y="3882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0518766">
            <a:off x="1252155" y="859419"/>
            <a:ext cx="589965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УПИНКА 7. «Книжковий вокзал»</a:t>
            </a:r>
          </a:p>
          <a:p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Уявімо, що кожна книга — це потяг.</a:t>
            </a:r>
          </a:p>
          <a:p>
            <a:r>
              <a:rPr lang="uk-UA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Потяг сміливості»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Книги про героїв, які долають </a:t>
            </a: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труднощі</a:t>
            </a:r>
          </a:p>
          <a:p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«Потяг дружби»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Історії про людей, які знаходять одне одного</a:t>
            </a: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«Потяг надії»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Книги, після яких хочеться сказати: «Все буде добре».</a:t>
            </a:r>
          </a:p>
          <a:p>
            <a:r>
              <a:rPr lang="uk-UA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Потяг самопізнання»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Історії, які допомагають зрозуміти себе.</a:t>
            </a:r>
          </a:p>
          <a:p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«Потяг мрій»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Книги, які нагадують: мріяти ніколи не пізно.</a:t>
            </a:r>
          </a:p>
        </p:txBody>
      </p:sp>
    </p:spTree>
    <p:extLst>
      <p:ext uri="{BB962C8B-B14F-4D97-AF65-F5344CB8AC3E}">
        <p14:creationId xmlns:p14="http://schemas.microsoft.com/office/powerpoint/2010/main" val="594867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в виде книги (69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 rot="20332320">
            <a:off x="1207661" y="1595273"/>
            <a:ext cx="5525295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УПИНКА 8. «Що покласти у книжковий рюкзак?»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Уявіть, що ви вирушаєте у складну подорож.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Але можете взяти із собою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лише одну книгу</a:t>
            </a: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.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Яку ви візьмете?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У кожного свій книжковий рюкзак.</a:t>
            </a:r>
            <a:b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Комусь потрібна історія про сміливість.</a:t>
            </a:r>
            <a:b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Комусь — про дружбу.</a:t>
            </a:r>
            <a:b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Комусь — про любов.</a:t>
            </a:r>
            <a:b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А комусь просто потрібні кілька сторінок тиші.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knygy-v-dorog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2251">
            <a:off x="5363670" y="1253078"/>
            <a:ext cx="3498726" cy="14951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867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в виде книги (69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5" y="-1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 rot="20249629">
            <a:off x="1398333" y="1154641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uk-UA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ЗУПИНКА 9. «Книжковий сейф підтримки»</a:t>
            </a:r>
          </a:p>
          <a:p>
            <a:r>
              <a:rPr lang="uk-UA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uk-UA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Мене підтримує книга, яка…»</a:t>
            </a:r>
          </a:p>
          <a:p>
            <a:r>
              <a:rPr lang="uk-UA" dirty="0" err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Довнюємо</a:t>
            </a: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uk-UA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«…допомагає мені не боятися»</a:t>
            </a:r>
            <a:b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«…нагадує, що я не один»</a:t>
            </a:r>
            <a:b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«…дає надію»</a:t>
            </a:r>
            <a:b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«…змушує посміхнутися»</a:t>
            </a:r>
            <a:b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«…допомагає зрозуміти себе»</a:t>
            </a:r>
            <a:b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«…надихає мене»</a:t>
            </a:r>
          </a:p>
        </p:txBody>
      </p:sp>
      <p:pic>
        <p:nvPicPr>
          <p:cNvPr id="4098" name="Picture 2" descr="C:\Users\User\Desktop\knygy-pro-morski-podorozh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17648">
            <a:off x="4647256" y="870541"/>
            <a:ext cx="3801140" cy="20195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8676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в виде книги (69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 rot="20526470">
            <a:off x="703605" y="1293374"/>
            <a:ext cx="6661119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ФІНАЛЬНА ЗУПИНКА. «Передай підтримку»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А тепер головне завдання подорожі.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Напишіть рекомендацію для людини, яку ви навіть не знаєте.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Наприклад: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«Я рекомендую тобі цю книгу, тому що…»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або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«Якщо тобі зараз важко, спробуй прочитати…»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або просто: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«Ця книга нагадала мені, що…»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User\Desktop\images (2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43501">
            <a:off x="5881503" y="2392039"/>
            <a:ext cx="2803707" cy="21027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867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в виде книги (69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 rot="20411710">
            <a:off x="1034702" y="850687"/>
            <a:ext cx="6958000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Times New Roman" pitchFamily="18" charset="0"/>
              </a:rPr>
              <a:t>ФІНАЛ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На останньому слайді:</a:t>
            </a:r>
            <a:endParaRPr kumimoji="0" lang="uk-UA" b="1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 «Іноді одна книга може змінити день.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0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А іноді — ціле життя».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Читайте не лише для того, щоб знати більше.</a:t>
            </a:r>
            <a:b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Читайте, щоб краще розуміти себе, інших і світ.</a:t>
            </a:r>
            <a:b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І пам'ятайте: десь на книжковій полиці може чекати саме та історія, яка потрібна вам зараз.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❤А тепер ваше завдання: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b="1" i="0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cs typeface="Times New Roman" pitchFamily="18" charset="0"/>
              </a:rPr>
              <a:t>Назвіть книгу, яка підтримала саме вас.</a:t>
            </a:r>
            <a:endParaRPr kumimoji="0" lang="uk-UA" b="0" i="0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images (3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1089" y="2636912"/>
            <a:ext cx="2167124" cy="28894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8676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он для презентации в виде книги (69 фото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er\Desktop\img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24388">
            <a:off x="1588396" y="974403"/>
            <a:ext cx="4889500" cy="3663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86765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</TotalTime>
  <Words>497</Words>
  <Application>Microsoft Office PowerPoint</Application>
  <PresentationFormat>Экран (4:3)</PresentationFormat>
  <Paragraphs>86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13</cp:revision>
  <dcterms:created xsi:type="dcterms:W3CDTF">2026-10-05T12:56:58Z</dcterms:created>
  <dcterms:modified xsi:type="dcterms:W3CDTF">2026-10-06T11:20:43Z</dcterms:modified>
</cp:coreProperties>
</file>